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rts/chart1.xml" ContentType="application/vnd.openxmlformats-officedocument.drawingml.chart+xml"/>
  <Override PartName="/ppt/notesSlides/notesSlide33.xml" ContentType="application/vnd.openxmlformats-officedocument.presentationml.notesSlide+xml"/>
  <Override PartName="/ppt/charts/chart2.xml" ContentType="application/vnd.openxmlformats-officedocument.drawingml.chart+xml"/>
  <Override PartName="/ppt/notesSlides/notesSlide34.xml" ContentType="application/vnd.openxmlformats-officedocument.presentationml.notesSlide+xml"/>
  <Override PartName="/ppt/charts/chart3.xml" ContentType="application/vnd.openxmlformats-officedocument.drawingml.chart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4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329" r:id="rId15"/>
    <p:sldId id="261" r:id="rId16"/>
    <p:sldId id="264" r:id="rId17"/>
    <p:sldId id="324" r:id="rId18"/>
    <p:sldId id="259" r:id="rId19"/>
    <p:sldId id="275" r:id="rId20"/>
    <p:sldId id="289" r:id="rId21"/>
    <p:sldId id="266" r:id="rId22"/>
    <p:sldId id="265" r:id="rId23"/>
    <p:sldId id="295" r:id="rId24"/>
    <p:sldId id="273" r:id="rId25"/>
    <p:sldId id="272" r:id="rId26"/>
    <p:sldId id="276" r:id="rId27"/>
    <p:sldId id="315" r:id="rId28"/>
    <p:sldId id="313" r:id="rId29"/>
    <p:sldId id="312" r:id="rId30"/>
    <p:sldId id="314" r:id="rId31"/>
    <p:sldId id="325" r:id="rId32"/>
    <p:sldId id="327" r:id="rId33"/>
    <p:sldId id="326" r:id="rId34"/>
    <p:sldId id="328" r:id="rId35"/>
    <p:sldId id="297" r:id="rId36"/>
    <p:sldId id="296" r:id="rId37"/>
    <p:sldId id="298" r:id="rId38"/>
    <p:sldId id="301" r:id="rId39"/>
    <p:sldId id="299" r:id="rId40"/>
    <p:sldId id="300" r:id="rId41"/>
    <p:sldId id="283" r:id="rId42"/>
    <p:sldId id="280" r:id="rId4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182" autoAdjust="0"/>
    <p:restoredTop sz="87811" autoAdjust="0"/>
  </p:normalViewPr>
  <p:slideViewPr>
    <p:cSldViewPr>
      <p:cViewPr varScale="1">
        <p:scale>
          <a:sx n="64" d="100"/>
          <a:sy n="64" d="100"/>
        </p:scale>
        <p:origin x="-978" y="-10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764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5356416"/>
        <c:axId val="75485184"/>
      </c:barChart>
      <c:catAx>
        <c:axId val="75356416"/>
        <c:scaling>
          <c:orientation val="minMax"/>
        </c:scaling>
        <c:delete val="0"/>
        <c:axPos val="b"/>
        <c:majorTickMark val="out"/>
        <c:minorTickMark val="none"/>
        <c:tickLblPos val="nextTo"/>
        <c:crossAx val="75485184"/>
        <c:crosses val="autoZero"/>
        <c:auto val="1"/>
        <c:lblAlgn val="ctr"/>
        <c:lblOffset val="100"/>
        <c:noMultiLvlLbl val="0"/>
      </c:catAx>
      <c:valAx>
        <c:axId val="75485184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535641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6830208"/>
        <c:axId val="76832128"/>
      </c:lineChart>
      <c:catAx>
        <c:axId val="7683020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6832128"/>
        <c:crosses val="autoZero"/>
        <c:auto val="1"/>
        <c:lblAlgn val="ctr"/>
        <c:lblOffset val="100"/>
        <c:noMultiLvlLbl val="0"/>
      </c:catAx>
      <c:valAx>
        <c:axId val="76832128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683020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01.06.2011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808852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Sekretärin</a:t>
            </a:r>
          </a:p>
          <a:p>
            <a:r>
              <a:rPr lang="de-CH" baseline="0" dirty="0" smtClean="0"/>
              <a:t>Delia, 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Eigene Klassen: Zusammensetzung au</a:t>
            </a:r>
            <a:r>
              <a:rPr lang="de-CH" baseline="0" dirty="0" smtClean="0"/>
              <a:t>s Unit, </a:t>
            </a:r>
            <a:r>
              <a:rPr lang="de-CH" baseline="0" dirty="0" err="1" smtClean="0"/>
              <a:t>Functional</a:t>
            </a:r>
            <a:r>
              <a:rPr lang="de-CH" baseline="0" dirty="0" smtClean="0"/>
              <a:t> und Performance Tests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01.06.2011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01.06.2011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01.06.2011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01.06.2011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01.06.2011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01.06.2011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01.06.2011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jpeg"/><Relationship Id="rId18" Type="http://schemas.openxmlformats.org/officeDocument/2006/relationships/image" Target="../media/image31.jpeg"/><Relationship Id="rId3" Type="http://schemas.openxmlformats.org/officeDocument/2006/relationships/image" Target="../media/image16.png"/><Relationship Id="rId7" Type="http://schemas.openxmlformats.org/officeDocument/2006/relationships/image" Target="../media/image20.jpeg"/><Relationship Id="rId12" Type="http://schemas.openxmlformats.org/officeDocument/2006/relationships/image" Target="../media/image25.gif"/><Relationship Id="rId17" Type="http://schemas.openxmlformats.org/officeDocument/2006/relationships/image" Target="../media/image30.gif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eg"/><Relationship Id="rId11" Type="http://schemas.openxmlformats.org/officeDocument/2006/relationships/image" Target="../media/image24.jpe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hteck 2"/>
          <p:cNvSpPr/>
          <p:nvPr/>
        </p:nvSpPr>
        <p:spPr>
          <a:xfrm>
            <a:off x="2771800" y="1556792"/>
            <a:ext cx="43924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5" name="Rechteck 4"/>
          <p:cNvSpPr/>
          <p:nvPr/>
        </p:nvSpPr>
        <p:spPr>
          <a:xfrm>
            <a:off x="1979712" y="2276872"/>
            <a:ext cx="79208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6" name="Rechteck 5"/>
          <p:cNvSpPr/>
          <p:nvPr/>
        </p:nvSpPr>
        <p:spPr>
          <a:xfrm>
            <a:off x="1475656" y="692696"/>
            <a:ext cx="1872208" cy="2160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 smtClean="0"/>
              <a:t>Lösungsansatz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Technologien kennenlernen</a:t>
            </a:r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E:\hsr\se2p_svn.elmermx.ch\doc\09_Praesentationen\logos\android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8259" y="2719323"/>
            <a:ext cx="1851173" cy="1851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hteck 10"/>
          <p:cNvSpPr/>
          <p:nvPr/>
        </p:nvSpPr>
        <p:spPr>
          <a:xfrm>
            <a:off x="2446944" y="152323"/>
            <a:ext cx="6539966" cy="11521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Tools</a:t>
            </a:r>
            <a:endParaRPr lang="de-CH" dirty="0"/>
          </a:p>
        </p:txBody>
      </p:sp>
      <p:pic>
        <p:nvPicPr>
          <p:cNvPr id="13317" name="Picture 5" descr="E:\hsr\se2p_svn.elmermx.ch\doc\09_Praesentationen\logos\eclipse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642" y="2800358"/>
            <a:ext cx="700552" cy="700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E:\hsr\se2p_svn.elmermx.ch\doc\09_Praesentationen\logos\java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5135" y="3572890"/>
            <a:ext cx="852439" cy="852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3" name="Picture 11" descr="E:\hsr\se2p_svn.elmermx.ch\doc\09_Praesentationen\logos\office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90127"/>
            <a:ext cx="1008112" cy="1008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5" name="Picture 3" descr="E:\hsr\se2p_svn.elmermx.ch\doc\09_Praesentationen\logos\apache.jp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68" b="22981"/>
          <a:stretch/>
        </p:blipFill>
        <p:spPr bwMode="auto">
          <a:xfrm>
            <a:off x="7340196" y="1628941"/>
            <a:ext cx="1661216" cy="763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1" name="Picture 9" descr="E:\hsr\se2p_svn.elmermx.ch\doc\09_Praesentationen\logos\netbean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8989" y="198223"/>
            <a:ext cx="604039" cy="60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4" name="Picture 12" descr="E:\hsr\se2p_svn.elmermx.ch\doc\09_Praesentationen\logos\passenger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260" y="1072899"/>
            <a:ext cx="1341639" cy="463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7" name="Picture 15" descr="E:\hsr\se2p_svn.elmermx.ch\doc\09_Praesentationen\logos\ruby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9145" y="125989"/>
            <a:ext cx="696450" cy="7994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8" name="Picture 16" descr="E:\hsr\se2p_svn.elmermx.ch\doc\09_Praesentationen\logos\skype.jpg"/>
          <p:cNvPicPr>
            <a:picLocks noChangeAspect="1" noChangeArrowheads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42" b="26618"/>
          <a:stretch/>
        </p:blipFill>
        <p:spPr bwMode="auto">
          <a:xfrm>
            <a:off x="2332938" y="3667071"/>
            <a:ext cx="1120315" cy="581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9" name="Picture 7" descr="E:\hsr\se2p_svn.elmermx.ch\doc\09_Praesentationen\logos\enterprise-architect.gif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2" y="1874447"/>
            <a:ext cx="3208976" cy="876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5" name="Picture 13" descr="E:\hsr\se2p_svn.elmermx.ch\doc\09_Praesentationen\logos\rails.jpg"/>
          <p:cNvPicPr>
            <a:picLocks noChangeAspect="1" noChangeArrowheads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2" t="4490" r="5895" b="4537"/>
          <a:stretch/>
        </p:blipFill>
        <p:spPr bwMode="auto">
          <a:xfrm>
            <a:off x="6054600" y="98524"/>
            <a:ext cx="1232034" cy="1530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6" name="Picture 14" descr="E:\hsr\se2p_svn.elmermx.ch\doc\09_Praesentationen\logos\redmine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093" y="3812561"/>
            <a:ext cx="1616074" cy="161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30" name="Picture 18" descr="E:\hsr\se2p_svn.elmermx.ch\doc\09_Praesentationen\logos\subversion.pn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8124" y="4425329"/>
            <a:ext cx="1389944" cy="1199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E:\hsr\se2p_svn.elmermx.ch\doc\09_Praesentationen\logos\crap4j.png"/>
          <p:cNvPicPr>
            <a:picLocks noChangeAspect="1" noChangeArrowheads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83"/>
          <a:stretch/>
        </p:blipFill>
        <p:spPr bwMode="auto">
          <a:xfrm>
            <a:off x="7247649" y="5985739"/>
            <a:ext cx="1475544" cy="6836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2" name="Picture 10" descr="E:\hsr\se2p_svn.elmermx.ch\doc\09_Praesentationen\logos\object-aid.gif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419" y="5364387"/>
            <a:ext cx="1726609" cy="411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9" name="Picture 17" descr="E:\hsr\se2p_svn.elmermx.ch\doc\09_Praesentationen\logos\structure101.jpg"/>
          <p:cNvPicPr>
            <a:picLocks noChangeAspect="1" noChangeArrowheads="1"/>
          </p:cNvPicPr>
          <p:nvPr/>
        </p:nvPicPr>
        <p:blipFill rotWithShape="1"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5" t="25816" r="19405" b="25816"/>
          <a:stretch/>
        </p:blipFill>
        <p:spPr bwMode="auto">
          <a:xfrm>
            <a:off x="6042587" y="6019396"/>
            <a:ext cx="1028504" cy="609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4571688" y="5209816"/>
            <a:ext cx="2446504" cy="830997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State </a:t>
            </a: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Of</a:t>
            </a:r>
            <a: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 Flow</a:t>
            </a:r>
            <a:br>
              <a:rPr lang="de-DE" sz="2400" b="1" cap="all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</a:br>
            <a:r>
              <a:rPr lang="de-DE" sz="2400" b="1" cap="all" dirty="0" err="1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/>
                <a:latin typeface="Aharoni" pitchFamily="2" charset="-79"/>
                <a:cs typeface="Aharoni" pitchFamily="2" charset="-79"/>
              </a:rPr>
              <a:t>Metrics</a:t>
            </a:r>
            <a:endParaRPr lang="de-DE" sz="2400" b="1" cap="all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/>
              <a:latin typeface="Aharoni" pitchFamily="2" charset="-79"/>
              <a:cs typeface="Aharoni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8030671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</a:t>
            </a:r>
            <a:r>
              <a:rPr lang="de-CH" dirty="0"/>
              <a:t>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Stundeneintrag erstellen</a:t>
            </a:r>
          </a:p>
          <a:p>
            <a:pPr lvl="1"/>
            <a:r>
              <a:rPr lang="de-CH" dirty="0" smtClean="0"/>
              <a:t>Start </a:t>
            </a:r>
            <a:r>
              <a:rPr lang="de-CH" dirty="0"/>
              <a:t>/ Stopp </a:t>
            </a:r>
            <a:r>
              <a:rPr lang="de-CH" dirty="0">
                <a:sym typeface="Wingdings" pitchFamily="2" charset="2"/>
              </a:rPr>
              <a:t> Zeiterfassung</a:t>
            </a:r>
            <a:endParaRPr lang="de-CH" dirty="0"/>
          </a:p>
          <a:p>
            <a:pPr lvl="1"/>
            <a:r>
              <a:rPr lang="de-CH" dirty="0"/>
              <a:t>Kundenvorschläge</a:t>
            </a:r>
          </a:p>
          <a:p>
            <a:pPr lvl="2"/>
            <a:r>
              <a:rPr lang="de-CH" dirty="0"/>
              <a:t>GPS </a:t>
            </a:r>
            <a:r>
              <a:rPr lang="de-CH" dirty="0" smtClean="0"/>
              <a:t>Position &amp; Autovervollständigung</a:t>
            </a:r>
            <a:endParaRPr lang="de-CH" dirty="0"/>
          </a:p>
          <a:p>
            <a:pPr lvl="1"/>
            <a:r>
              <a:rPr lang="de-CH" dirty="0" smtClean="0"/>
              <a:t>Stundeneintragstyp-Auswahl</a:t>
            </a:r>
            <a:endParaRPr lang="de-CH" dirty="0"/>
          </a:p>
          <a:p>
            <a:r>
              <a:rPr lang="de-CH" dirty="0"/>
              <a:t>Synchronisation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pPr lvl="1"/>
            <a:r>
              <a:rPr lang="de-CH" dirty="0" smtClean="0"/>
              <a:t>Kunden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Realisierte Funktionen Server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sp>
        <p:nvSpPr>
          <p:cNvPr id="5" name="Inhaltsplatzhalt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/>
              <a:t>CRUD</a:t>
            </a:r>
          </a:p>
          <a:p>
            <a:pPr lvl="1"/>
            <a:r>
              <a:rPr lang="de-CH" dirty="0"/>
              <a:t>Materialien</a:t>
            </a:r>
          </a:p>
          <a:p>
            <a:pPr lvl="1"/>
            <a:r>
              <a:rPr lang="de-CH" dirty="0"/>
              <a:t>Aufträge</a:t>
            </a:r>
          </a:p>
          <a:p>
            <a:pPr lvl="1"/>
            <a:r>
              <a:rPr lang="de-CH" dirty="0"/>
              <a:t>Kunden</a:t>
            </a:r>
          </a:p>
          <a:p>
            <a:pPr lvl="1"/>
            <a:r>
              <a:rPr lang="de-CH" dirty="0"/>
              <a:t>Mitarbeiter</a:t>
            </a:r>
          </a:p>
          <a:p>
            <a:pPr lvl="1"/>
            <a:r>
              <a:rPr lang="de-CH" dirty="0"/>
              <a:t>Stundeneinträge</a:t>
            </a:r>
          </a:p>
          <a:p>
            <a:pPr lvl="1"/>
            <a:r>
              <a:rPr lang="de-CH" dirty="0"/>
              <a:t>Stundeneintragstypen</a:t>
            </a:r>
          </a:p>
          <a:p>
            <a:r>
              <a:rPr lang="de-CH" dirty="0"/>
              <a:t>Google </a:t>
            </a:r>
            <a:r>
              <a:rPr lang="de-CH" dirty="0" err="1"/>
              <a:t>Maps</a:t>
            </a:r>
            <a:r>
              <a:rPr lang="de-CH" dirty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sz="3000" dirty="0" smtClean="0"/>
              <a:t>Einführung</a:t>
            </a:r>
          </a:p>
          <a:p>
            <a:r>
              <a:rPr lang="de-CH" sz="3000" dirty="0" smtClean="0"/>
              <a:t>Ziele</a:t>
            </a:r>
          </a:p>
          <a:p>
            <a:r>
              <a:rPr lang="de-CH" sz="3000" dirty="0" smtClean="0"/>
              <a:t>Tools</a:t>
            </a:r>
          </a:p>
          <a:p>
            <a:r>
              <a:rPr lang="de-CH" sz="3000" dirty="0" smtClean="0"/>
              <a:t>Architektur</a:t>
            </a:r>
          </a:p>
          <a:p>
            <a:r>
              <a:rPr lang="de-CH" sz="3000" dirty="0"/>
              <a:t>R</a:t>
            </a:r>
            <a:r>
              <a:rPr lang="de-CH" sz="3000" dirty="0" smtClean="0"/>
              <a:t>ealisierte Funktionen</a:t>
            </a:r>
            <a:endParaRPr lang="de-CH" sz="3000" dirty="0" smtClean="0"/>
          </a:p>
          <a:p>
            <a:r>
              <a:rPr lang="de-CH" sz="3000" dirty="0" smtClean="0"/>
              <a:t>Live </a:t>
            </a:r>
            <a:r>
              <a:rPr lang="de-CH" sz="3000" dirty="0" smtClean="0"/>
              <a:t>Demo</a:t>
            </a:r>
            <a:endParaRPr lang="de-CH" sz="2200" dirty="0" smtClean="0"/>
          </a:p>
          <a:p>
            <a:r>
              <a:rPr lang="de-CH" sz="3000" dirty="0"/>
              <a:t>Projektumfang &amp; </a:t>
            </a:r>
            <a:r>
              <a:rPr lang="de-CH" sz="3000" dirty="0" smtClean="0"/>
              <a:t>Aufwand</a:t>
            </a:r>
            <a:endParaRPr lang="de-CH" sz="3000" dirty="0" smtClean="0"/>
          </a:p>
          <a:p>
            <a:r>
              <a:rPr lang="de-CH" sz="3000" dirty="0" smtClean="0"/>
              <a:t>Projektverlauf</a:t>
            </a:r>
          </a:p>
          <a:p>
            <a:r>
              <a:rPr lang="de-CH" sz="3000" dirty="0" smtClean="0"/>
              <a:t>Zusammenfassung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Designmodel </a:t>
            </a:r>
            <a:r>
              <a:rPr lang="de-CH" dirty="0" smtClean="0"/>
              <a:t>Server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" t="3685" r="1940" b="2051"/>
          <a:stretch/>
        </p:blipFill>
        <p:spPr bwMode="auto">
          <a:xfrm>
            <a:off x="1408377" y="128386"/>
            <a:ext cx="7047324" cy="6729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6"/>
                                        </p:tgtEl>
                                      </p:cBhvr>
                                      <p:by x="65000" y="6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</p:cBhvr>
                                      <p:by x="155000" y="15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Designmodel </a:t>
            </a:r>
            <a:r>
              <a:rPr lang="de-CH" dirty="0" smtClean="0"/>
              <a:t>Client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/>
              <a:t>Anzahl </a:t>
            </a:r>
            <a:r>
              <a:rPr lang="de-CH" dirty="0" smtClean="0"/>
              <a:t>Dokumente</a:t>
            </a:r>
          </a:p>
          <a:p>
            <a:pPr lvl="1"/>
            <a:r>
              <a:rPr lang="de-CH" dirty="0" smtClean="0"/>
              <a:t>Total: 253</a:t>
            </a:r>
          </a:p>
          <a:p>
            <a:pPr lvl="1"/>
            <a:r>
              <a:rPr lang="de-CH" dirty="0" smtClean="0"/>
              <a:t>Davon Word: 67</a:t>
            </a:r>
            <a:endParaRPr lang="de-CH" dirty="0"/>
          </a:p>
          <a:p>
            <a:r>
              <a:rPr lang="de-CH" dirty="0" smtClean="0"/>
              <a:t>Anzahl Word Seiten: 370</a:t>
            </a:r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</a:t>
            </a:r>
            <a:r>
              <a:rPr lang="de-CH" dirty="0" smtClean="0"/>
              <a:t>Klassen: 56 (davon Tests: 32)</a:t>
            </a:r>
            <a:endParaRPr lang="de-CH" dirty="0"/>
          </a:p>
          <a:p>
            <a:r>
              <a:rPr lang="de-CH" dirty="0" smtClean="0"/>
              <a:t>Geschriebene </a:t>
            </a:r>
            <a:r>
              <a:rPr lang="de-CH" dirty="0" smtClean="0"/>
              <a:t>Codezeilen: 4572</a:t>
            </a:r>
            <a:endParaRPr lang="de-CH" dirty="0" smtClean="0"/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1290</a:t>
            </a:r>
          </a:p>
          <a:p>
            <a:pPr lvl="1"/>
            <a:r>
              <a:rPr lang="de-CH" dirty="0"/>
              <a:t>Tests: </a:t>
            </a:r>
            <a:r>
              <a:rPr lang="de-CH" dirty="0" smtClean="0"/>
              <a:t>1151</a:t>
            </a:r>
            <a:endParaRPr lang="de-CH" dirty="0"/>
          </a:p>
          <a:p>
            <a:pPr lvl="1"/>
            <a:r>
              <a:rPr lang="de-CH" dirty="0"/>
              <a:t>Views / XHTML: 1111</a:t>
            </a:r>
          </a:p>
          <a:p>
            <a:pPr lvl="1"/>
            <a:r>
              <a:rPr lang="de-CH" dirty="0"/>
              <a:t>CSS: 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  <a:endParaRPr lang="de-CH" b="1" dirty="0"/>
          </a:p>
          <a:p>
            <a:r>
              <a:rPr lang="de-CH" dirty="0"/>
              <a:t>Generierte Codezeilen: </a:t>
            </a:r>
            <a:r>
              <a:rPr lang="de-CH" dirty="0" smtClean="0"/>
              <a:t>~</a:t>
            </a:r>
            <a:r>
              <a:rPr lang="de-CH" dirty="0" smtClean="0"/>
              <a:t>100</a:t>
            </a:r>
            <a:endParaRPr lang="de-CH" dirty="0"/>
          </a:p>
          <a:p>
            <a:r>
              <a:rPr lang="de-CH" dirty="0" smtClean="0"/>
              <a:t>Code / Test Ratio: </a:t>
            </a:r>
            <a:r>
              <a:rPr lang="de-CH" dirty="0"/>
              <a:t>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 smtClean="0"/>
          </a:p>
          <a:p>
            <a:r>
              <a:rPr lang="de-CH" sz="1400" dirty="0" smtClean="0"/>
              <a:t>  * sqlite3 (1.3.3)</a:t>
            </a:r>
            <a:endParaRPr lang="en-US" sz="1400" dirty="0" smtClean="0"/>
          </a:p>
          <a:p>
            <a:r>
              <a:rPr lang="en-US" sz="1400" dirty="0" smtClean="0"/>
              <a:t/>
            </a:r>
            <a:br>
              <a:rPr lang="en-US" sz="1400" dirty="0" smtClean="0"/>
            </a:br>
            <a:r>
              <a:rPr lang="en-US" sz="1400" b="1" dirty="0" smtClean="0"/>
              <a:t>Server monitoring / debugging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</a:p>
          <a:p>
            <a:r>
              <a:rPr lang="de-CH" dirty="0" smtClean="0"/>
              <a:t>Zusammenarbeit 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</a:p>
          <a:p>
            <a:r>
              <a:rPr lang="de-CH" dirty="0" smtClean="0"/>
              <a:t>SE1 Theorie angewendet</a:t>
            </a:r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</a:p>
          <a:p>
            <a:r>
              <a:rPr lang="de-CH" dirty="0" smtClean="0"/>
              <a:t>Abgleichen 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</a:p>
          <a:p>
            <a:r>
              <a:rPr lang="de-CH" dirty="0" smtClean="0"/>
              <a:t>Koordination gemeistert</a:t>
            </a:r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New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659</Words>
  <Application>Microsoft Office PowerPoint</Application>
  <PresentationFormat>Bildschirmpräsentation (4:3)</PresentationFormat>
  <Paragraphs>364</Paragraphs>
  <Slides>42</Slides>
  <Notes>41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42</vt:i4>
      </vt:variant>
    </vt:vector>
  </HeadingPairs>
  <TitlesOfParts>
    <vt:vector size="43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Lösungsansatz</vt:lpstr>
      <vt:lpstr>Ziele</vt:lpstr>
      <vt:lpstr>Tools</vt:lpstr>
      <vt:lpstr>Architektur Übersicht</vt:lpstr>
      <vt:lpstr>Tiers</vt:lpstr>
      <vt:lpstr>Realisierte Funktionen Client</vt:lpstr>
      <vt:lpstr>Realisierte Funktionen Server</vt:lpstr>
      <vt:lpstr>Domainmodel </vt:lpstr>
      <vt:lpstr>Designmodel Server</vt:lpstr>
      <vt:lpstr>Designmodel Client</vt:lpstr>
      <vt:lpstr>Layers / Packages</vt:lpstr>
      <vt:lpstr>Layers / Packages</vt:lpstr>
      <vt:lpstr>PowerPoint-Präsentation</vt:lpstr>
      <vt:lpstr>Live Demo</vt:lpstr>
      <vt:lpstr>Projektumfang</vt:lpstr>
      <vt:lpstr>Projektumfang Server</vt:lpstr>
      <vt:lpstr>Projektumfang Server - Libraries</vt:lpstr>
      <vt:lpstr>Projektumfang Server - Codestatistik</vt:lpstr>
      <vt:lpstr>Projektumfang Client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524</cp:revision>
  <dcterms:created xsi:type="dcterms:W3CDTF">2011-04-12T13:11:17Z</dcterms:created>
  <dcterms:modified xsi:type="dcterms:W3CDTF">2011-06-01T08:38:18Z</dcterms:modified>
</cp:coreProperties>
</file>